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2D"/>
    <a:srgbClr val="E94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378" autoAdjust="0"/>
  </p:normalViewPr>
  <p:slideViewPr>
    <p:cSldViewPr snapToGrid="0" showGuides="1">
      <p:cViewPr varScale="1">
        <p:scale>
          <a:sx n="43" d="100"/>
          <a:sy n="43" d="100"/>
        </p:scale>
        <p:origin x="1698" y="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F937-3255-4011-931A-24A48A6D2F2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283A-11E8-4B2A-80C4-65AB54215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Disclosure Slide Template for Presentations at the WMS2021 Virtual Congress. Delete and complete as relevant. </a:t>
            </a:r>
          </a:p>
          <a:p>
            <a:r>
              <a:rPr lang="en-GB" b="1" dirty="0"/>
              <a:t>NOTE: This should be the first slide after the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Optional presentation </a:t>
            </a:r>
            <a:r>
              <a:rPr lang="en-GB" dirty="0"/>
              <a:t>content </a:t>
            </a:r>
            <a:r>
              <a:rPr lang="en-GB"/>
              <a:t>slide template - you </a:t>
            </a:r>
            <a:r>
              <a:rPr lang="en-GB" dirty="0"/>
              <a:t>can choose to use this format template for the rest of your presentation but this is not mandatory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371D-3DF8-41E6-87A3-08A4458E5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D4CAA-D0AC-4FAB-B588-1A7CA03D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0A286-851B-4201-AD11-91EBBBE4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C1CA-5274-48FF-AEA2-291C59FB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8037-C9F7-4EFA-8F2F-15FD769A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6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A9-7FBB-48B6-BA2E-89FD1A5E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D5557-DCB5-464D-B8DA-A45E0E5EF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4BA0E-C151-422E-99B7-0F91518C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75E7-7482-40C4-92D4-E9E23A81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B5EA-758D-4334-B534-A86CBE1A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FE5B3-8BAB-4C75-8C17-DB0F8DEF1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A8350-3446-46AD-9EF3-FD081D46B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3CA8-28F8-4C2F-8124-1E65241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F103-0FF6-4D03-8D26-AC68E346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EA3-65C2-429C-BC88-92EED16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3B1F-5F93-49B7-A44A-9C16903F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13D3-24BE-4379-8B9C-17717E85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BDB3-AA28-42BA-A57B-0EE242A8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13276-5CB9-4D13-B91F-2E41980D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BE2E-7ED2-47ED-A3DF-981A7CF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9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36C9-E825-42FC-B7A8-0786F09E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E942-0655-4393-B801-D2293CA1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DBA8-EC5E-4706-AB4D-3DE02CEE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076D5-F616-4D44-9789-30FE75F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10AC1-8099-4C7A-9826-121E767C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1A11-FE0D-44A5-ABB0-4DB4C9F3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70F0-443A-4CA2-8C62-9C33BCC4C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D88F-3929-4731-99A5-DCE6C17EA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53AFA-FD2B-4B89-839A-1AE818F8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0F0A5-A50C-40C6-83DF-918621C6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DE99-7BC0-4E2F-8466-DDBF5E25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5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9789-7E76-49A7-B352-43C79088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5D136-66BA-4032-BC4C-637D882D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18EC2-D057-4671-BC4F-5EA650364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EA95A-8576-4170-9067-C123A56F0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4BB35-2BCF-4123-859A-ADEC42B9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FAB0E-49A4-4487-AB9F-E0B0E3AF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26619-D183-4BBB-86D0-EF700B7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7332C-5A10-4281-9EFE-3EB489E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7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6C0C-49B4-4803-B4FA-B8407E18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DFF85-02B4-40BB-AB6F-0167FCD8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54DA9-76E7-46C0-96BE-3961C7CE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09EF0-D420-4A60-A613-28B39FD4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7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012CD-6BA5-4CD3-AF93-1C915D6F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BC325-44DA-40F9-8F0C-D1878D2D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36EB4-1413-4F98-93EB-947F1614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88AE-C405-4A45-901F-88ABB9DA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EAA7-7B68-4DA1-96EE-F550A17B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5E22E-F41A-4A7B-93BF-4E2289C7C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69FF-B5C2-4F71-9C83-C28B0D9F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53E25-20B8-4265-B573-74E03E75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A36E1-1829-4195-B50A-280297C9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7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088-3739-4D61-A364-339E1D3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F7C66-9D1A-4AA1-A6D4-EBD387DD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5CAB-829C-4925-8C1E-629338505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80ACB-8964-4C3C-8718-EC456A0F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C20AC-99A7-4ABB-B2B2-054D8D87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D29C0-B973-4229-AEDB-6A7CDE0A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DCA8C-DAA8-41D8-A23E-8B736712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B81D9-D9C0-48E4-9858-CCACDA736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B0B9D-540E-44FF-AD0D-8ECEC5B9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F862-0CB7-48A2-B1CD-5FFBCABC4EF4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49B99-AACB-4218-AE8F-97D114BC7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D367-525D-4E1F-846F-34272FF7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9FB65E-673F-4A81-BD04-094FBF1E6F34}"/>
              </a:ext>
            </a:extLst>
          </p:cNvPr>
          <p:cNvGrpSpPr/>
          <p:nvPr/>
        </p:nvGrpSpPr>
        <p:grpSpPr>
          <a:xfrm>
            <a:off x="0" y="0"/>
            <a:ext cx="12192000" cy="6907458"/>
            <a:chOff x="0" y="0"/>
            <a:chExt cx="12192000" cy="6907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C68765-2349-44B4-891A-0E639682B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23"/>
            <a:stretch/>
          </p:blipFill>
          <p:spPr>
            <a:xfrm flipV="1">
              <a:off x="0" y="0"/>
              <a:ext cx="12192000" cy="69074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B40B2A-9354-4A5F-88A2-8792A3C5B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61" y="367642"/>
              <a:ext cx="2210076" cy="88203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288C4F-834C-45CA-9751-75B69966B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61" y="5639121"/>
              <a:ext cx="2520000" cy="10902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D56B7F-4360-4A02-8624-B881ED8A3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660" y="5710359"/>
              <a:ext cx="8496000" cy="9477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060" y="1557632"/>
            <a:ext cx="9707880" cy="1909763"/>
          </a:xfrm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60" y="3602038"/>
            <a:ext cx="970788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83877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FE0A6-820E-433A-910B-369007FD2D35}"/>
              </a:ext>
            </a:extLst>
          </p:cNvPr>
          <p:cNvGrpSpPr/>
          <p:nvPr/>
        </p:nvGrpSpPr>
        <p:grpSpPr>
          <a:xfrm>
            <a:off x="-1" y="-1"/>
            <a:ext cx="12192001" cy="6851768"/>
            <a:chOff x="-1" y="-1"/>
            <a:chExt cx="12192001" cy="68517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C0820C-A33A-4E4C-8AFC-EA78ACC9F75C}"/>
                </a:ext>
              </a:extLst>
            </p:cNvPr>
            <p:cNvSpPr/>
            <p:nvPr/>
          </p:nvSpPr>
          <p:spPr>
            <a:xfrm>
              <a:off x="-1" y="-1"/>
              <a:ext cx="12192001" cy="6851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825A05-5B36-4505-AF3F-B527ABDB31F2}"/>
                </a:ext>
              </a:extLst>
            </p:cNvPr>
            <p:cNvGrpSpPr/>
            <p:nvPr/>
          </p:nvGrpSpPr>
          <p:grpSpPr>
            <a:xfrm>
              <a:off x="0" y="-1"/>
              <a:ext cx="11235612" cy="6851767"/>
              <a:chOff x="0" y="-1"/>
              <a:chExt cx="11235612" cy="685176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CC68765-2349-44B4-891A-0E639682B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-2168584" y="2168583"/>
                <a:ext cx="6851767" cy="25146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1DAF49C-8EF8-460B-B317-DD9338381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772" y="5689917"/>
                <a:ext cx="8244840" cy="92178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B40B2A-9354-4A5F-88A2-8792A3C5B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61" y="367642"/>
                <a:ext cx="2210076" cy="88203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E288C4F-834C-45CA-9751-75B69966B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99" y="5644636"/>
                <a:ext cx="2340000" cy="1012346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278" y="1122363"/>
            <a:ext cx="7447722" cy="958228"/>
          </a:xfrm>
        </p:spPr>
        <p:txBody>
          <a:bodyPr anchor="ctr"/>
          <a:lstStyle/>
          <a:p>
            <a:pPr algn="l"/>
            <a:r>
              <a:rPr lang="en-GB" dirty="0">
                <a:solidFill>
                  <a:srgbClr val="E94E1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8518" y="2398643"/>
            <a:ext cx="8244840" cy="261067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no actual or potential conflict of interest in relation to this presentation.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the following conflict/s of interest to declare: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###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##</a:t>
            </a:r>
          </a:p>
          <a:p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817692"/>
            <a:ext cx="8650151" cy="1249681"/>
          </a:xfrm>
        </p:spPr>
        <p:txBody>
          <a:bodyPr anchor="ctr"/>
          <a:lstStyle/>
          <a:p>
            <a:pPr algn="l"/>
            <a:endParaRPr lang="en-GB" dirty="0">
              <a:solidFill>
                <a:srgbClr val="E94E1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20" y="2272065"/>
            <a:ext cx="9288780" cy="2985735"/>
          </a:xfrm>
        </p:spPr>
        <p:txBody>
          <a:bodyPr/>
          <a:lstStyle/>
          <a:p>
            <a:pPr algn="l"/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0DE7F-208C-4456-B437-AD30D3E48454}"/>
              </a:ext>
            </a:extLst>
          </p:cNvPr>
          <p:cNvGrpSpPr/>
          <p:nvPr/>
        </p:nvGrpSpPr>
        <p:grpSpPr>
          <a:xfrm>
            <a:off x="0" y="5608320"/>
            <a:ext cx="12192000" cy="1249680"/>
            <a:chOff x="0" y="5608320"/>
            <a:chExt cx="12192000" cy="1249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C68765-2349-44B4-891A-0E639682B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" b="69262"/>
            <a:stretch/>
          </p:blipFill>
          <p:spPr>
            <a:xfrm rot="10800000" flipH="1" flipV="1">
              <a:off x="0" y="5608320"/>
              <a:ext cx="12192000" cy="12496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B40B2A-9354-4A5F-88A2-8792A3C5B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01" y="5813012"/>
              <a:ext cx="1800000" cy="7183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288C4F-834C-45CA-9751-75B69966B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99" y="5718315"/>
              <a:ext cx="2340000" cy="10123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E94613-1FE4-403E-B7B7-1583446B4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99" y="5718315"/>
              <a:ext cx="6660000" cy="74294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4D70C2C-74C3-4E29-A02B-0E108D5468A8}"/>
              </a:ext>
            </a:extLst>
          </p:cNvPr>
          <p:cNvSpPr/>
          <p:nvPr/>
        </p:nvSpPr>
        <p:spPr>
          <a:xfrm>
            <a:off x="10029371" y="1"/>
            <a:ext cx="2162628" cy="1204685"/>
          </a:xfrm>
          <a:prstGeom prst="rect">
            <a:avLst/>
          </a:prstGeom>
          <a:solidFill>
            <a:srgbClr val="339966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Leave this area free of text and images</a:t>
            </a:r>
          </a:p>
        </p:txBody>
      </p:sp>
    </p:spTree>
    <p:extLst>
      <p:ext uri="{BB962C8B-B14F-4D97-AF65-F5344CB8AC3E}">
        <p14:creationId xmlns:p14="http://schemas.microsoft.com/office/powerpoint/2010/main" val="109382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" id="{187DEBA0-6BD4-43F9-85C0-EF7D469FCCC3}" vid="{11FC45E6-0979-4752-A2C8-B50D5F449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WMS 2021 PPT Slides TEMPLATE</Template>
  <TotalTime>34</TotalTime>
  <Words>104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Presentation Title</vt:lpstr>
      <vt:lpstr>Disclosure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Padmore</dc:creator>
  <cp:lastModifiedBy>Francesca Starr</cp:lastModifiedBy>
  <cp:revision>5</cp:revision>
  <dcterms:created xsi:type="dcterms:W3CDTF">2021-06-07T11:29:05Z</dcterms:created>
  <dcterms:modified xsi:type="dcterms:W3CDTF">2021-06-16T11:47:45Z</dcterms:modified>
</cp:coreProperties>
</file>